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5204" autoAdjust="0"/>
  </p:normalViewPr>
  <p:slideViewPr>
    <p:cSldViewPr snapToGrid="0" snapToObjects="1">
      <p:cViewPr varScale="1">
        <p:scale>
          <a:sx n="76" d="100"/>
          <a:sy n="76" d="100"/>
        </p:scale>
        <p:origin x="3174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68292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754535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134887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702794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67208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69588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642835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129565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595401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26226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56387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152731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18" Type="http://schemas.openxmlformats.org/officeDocument/2006/relationships/image" Target="../media/image1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" Type="http://schemas.openxmlformats.org/officeDocument/2006/relationships/image" Target="../media/image1.tiff"/><Relationship Id="rId16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19" Type="http://schemas.openxmlformats.org/officeDocument/2006/relationships/image" Target="../media/image18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2560" y="85957"/>
            <a:ext cx="6239054" cy="2666947"/>
            <a:chOff x="-2560" y="85957"/>
            <a:chExt cx="6239054" cy="2666947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1679278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351995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1679278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351995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1679278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351995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Title 1">
              <a:extLst>
                <a:ext uri="{FF2B5EF4-FFF2-40B4-BE49-F238E27FC236}">
                  <a16:creationId xmlns:a16="http://schemas.microsoft.com/office/drawing/2014/main" id="{89CFC252-D8A1-A742-B22D-A123BF199D89}"/>
                </a:ext>
              </a:extLst>
            </p:cNvPr>
            <p:cNvSpPr txBox="1">
              <a:spLocks/>
            </p:cNvSpPr>
            <p:nvPr/>
          </p:nvSpPr>
          <p:spPr>
            <a:xfrm>
              <a:off x="-2560" y="85957"/>
              <a:ext cx="1800000" cy="252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SG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2E</a:t>
              </a:r>
            </a:p>
          </p:txBody>
        </p:sp>
        <p:grpSp>
          <p:nvGrpSpPr>
            <p:cNvPr id="16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20132" y="732206"/>
              <a:ext cx="686824" cy="356312"/>
              <a:chOff x="122904" y="1333529"/>
              <a:chExt cx="686824" cy="356312"/>
            </a:xfrm>
          </p:grpSpPr>
          <p:sp>
            <p:nvSpPr>
              <p:cNvPr id="61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2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18852" y="1994258"/>
              <a:ext cx="686824" cy="356312"/>
              <a:chOff x="122904" y="1333529"/>
              <a:chExt cx="686824" cy="356312"/>
            </a:xfrm>
          </p:grpSpPr>
          <p:sp>
            <p:nvSpPr>
              <p:cNvPr id="57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8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5740" y="764754"/>
              <a:ext cx="752136" cy="356312"/>
              <a:chOff x="57592" y="1333529"/>
              <a:chExt cx="752136" cy="356312"/>
            </a:xfrm>
          </p:grpSpPr>
          <p:sp>
            <p:nvSpPr>
              <p:cNvPr id="53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4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4460" y="2196301"/>
              <a:ext cx="752136" cy="356312"/>
              <a:chOff x="57592" y="1333529"/>
              <a:chExt cx="752136" cy="356312"/>
            </a:xfrm>
          </p:grpSpPr>
          <p:sp>
            <p:nvSpPr>
              <p:cNvPr id="49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0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8770" y="357880"/>
              <a:ext cx="5613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7490" y="1678248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4674" y="357880"/>
              <a:ext cx="696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3394" y="1678248"/>
              <a:ext cx="5822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5758" y="356600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4478" y="1676968"/>
              <a:ext cx="4267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90856" y="2070144"/>
              <a:ext cx="686824" cy="356312"/>
              <a:chOff x="122904" y="1333529"/>
              <a:chExt cx="686824" cy="356312"/>
            </a:xfrm>
          </p:grpSpPr>
          <p:sp>
            <p:nvSpPr>
              <p:cNvPr id="45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6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7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89576" y="828600"/>
              <a:ext cx="686824" cy="348628"/>
              <a:chOff x="122904" y="1333529"/>
              <a:chExt cx="686824" cy="348628"/>
            </a:xfrm>
          </p:grpSpPr>
          <p:sp>
            <p:nvSpPr>
              <p:cNvPr id="41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62936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35936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3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3027304" y="904232"/>
              <a:ext cx="916871" cy="8197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-2560" y="3058182"/>
            <a:ext cx="2070524" cy="2666947"/>
            <a:chOff x="-2560" y="3058182"/>
            <a:chExt cx="2070524" cy="2666947"/>
          </a:xfrm>
        </p:grpSpPr>
        <p:pic>
          <p:nvPicPr>
            <p:cNvPr id="121" name="Picture 1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4651503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2" name="Picture 12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3324220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3" name="Title 1">
              <a:extLst>
                <a:ext uri="{FF2B5EF4-FFF2-40B4-BE49-F238E27FC236}">
                  <a16:creationId xmlns:a16="http://schemas.microsoft.com/office/drawing/2014/main" id="{89CFC252-D8A1-A742-B22D-A123BF199D89}"/>
                </a:ext>
              </a:extLst>
            </p:cNvPr>
            <p:cNvSpPr txBox="1">
              <a:spLocks/>
            </p:cNvSpPr>
            <p:nvPr/>
          </p:nvSpPr>
          <p:spPr>
            <a:xfrm>
              <a:off x="-2560" y="3058182"/>
              <a:ext cx="1800000" cy="252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SG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2H</a:t>
              </a:r>
            </a:p>
          </p:txBody>
        </p:sp>
        <p:grpSp>
          <p:nvGrpSpPr>
            <p:cNvPr id="84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20132" y="3593333"/>
              <a:ext cx="686824" cy="356312"/>
              <a:chOff x="122904" y="1333529"/>
              <a:chExt cx="686824" cy="356312"/>
            </a:xfrm>
          </p:grpSpPr>
          <p:sp>
            <p:nvSpPr>
              <p:cNvPr id="117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8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5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18852" y="5103218"/>
              <a:ext cx="686824" cy="356312"/>
              <a:chOff x="122904" y="1333529"/>
              <a:chExt cx="686824" cy="356312"/>
            </a:xfrm>
          </p:grpSpPr>
          <p:sp>
            <p:nvSpPr>
              <p:cNvPr id="113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4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8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8770" y="3330105"/>
              <a:ext cx="7024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HyperIL6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7490" y="4650473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1191297" y="3736979"/>
              <a:ext cx="575208" cy="8372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2045740" y="3058182"/>
            <a:ext cx="4190754" cy="2666947"/>
            <a:chOff x="2045740" y="3058182"/>
            <a:chExt cx="4190754" cy="2666947"/>
          </a:xfrm>
        </p:grpSpPr>
        <p:pic>
          <p:nvPicPr>
            <p:cNvPr id="124" name="Picture 12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3324220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5" name="Picture 124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4651503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6" name="Picture 125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3324220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4651503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6" name="Title 1">
              <a:extLst>
                <a:ext uri="{FF2B5EF4-FFF2-40B4-BE49-F238E27FC236}">
                  <a16:creationId xmlns:a16="http://schemas.microsoft.com/office/drawing/2014/main" id="{89CFC252-D8A1-A742-B22D-A123BF199D89}"/>
                </a:ext>
              </a:extLst>
            </p:cNvPr>
            <p:cNvSpPr txBox="1">
              <a:spLocks/>
            </p:cNvSpPr>
            <p:nvPr/>
          </p:nvSpPr>
          <p:spPr>
            <a:xfrm>
              <a:off x="2072642" y="3058182"/>
              <a:ext cx="1800000" cy="252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SG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2K</a:t>
              </a:r>
            </a:p>
          </p:txBody>
        </p:sp>
        <p:grpSp>
          <p:nvGrpSpPr>
            <p:cNvPr id="86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5740" y="3685703"/>
              <a:ext cx="752136" cy="356312"/>
              <a:chOff x="57592" y="1333529"/>
              <a:chExt cx="752136" cy="356312"/>
            </a:xfrm>
          </p:grpSpPr>
          <p:sp>
            <p:nvSpPr>
              <p:cNvPr id="109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0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7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109772" y="5168526"/>
              <a:ext cx="686824" cy="356312"/>
              <a:chOff x="122904" y="1333529"/>
              <a:chExt cx="686824" cy="356312"/>
            </a:xfrm>
          </p:grpSpPr>
          <p:sp>
            <p:nvSpPr>
              <p:cNvPr id="105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5960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6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0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4674" y="3330105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sIL6ST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3394" y="4650473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PCNA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5758" y="3328825"/>
              <a:ext cx="73289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Cyclin D1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4478" y="4649193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4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90856" y="5093645"/>
              <a:ext cx="686824" cy="356312"/>
              <a:chOff x="122904" y="1333529"/>
              <a:chExt cx="686824" cy="356312"/>
            </a:xfrm>
          </p:grpSpPr>
          <p:sp>
            <p:nvSpPr>
              <p:cNvPr id="101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2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5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89576" y="3741003"/>
              <a:ext cx="686824" cy="348628"/>
              <a:chOff x="122904" y="1333529"/>
              <a:chExt cx="686824" cy="348628"/>
            </a:xfrm>
          </p:grpSpPr>
          <p:sp>
            <p:nvSpPr>
              <p:cNvPr id="97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8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62936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35936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8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5276807" y="3877182"/>
              <a:ext cx="792000" cy="8197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-2560" y="6042347"/>
            <a:ext cx="6239054" cy="2666947"/>
            <a:chOff x="-2560" y="6032408"/>
            <a:chExt cx="6239054" cy="2666947"/>
          </a:xfrm>
        </p:grpSpPr>
        <p:pic>
          <p:nvPicPr>
            <p:cNvPr id="222" name="Picture 221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7625729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3" name="Picture 222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6298446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4" name="Picture 25">
              <a:extLst>
                <a:ext uri="{FF2B5EF4-FFF2-40B4-BE49-F238E27FC236}">
                  <a16:creationId xmlns:a16="http://schemas.microsoft.com/office/drawing/2014/main" id="{CCA1C7A3-85EF-B74C-99E1-4ADF04F37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7625729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5" name="Picture 26">
              <a:extLst>
                <a:ext uri="{FF2B5EF4-FFF2-40B4-BE49-F238E27FC236}">
                  <a16:creationId xmlns:a16="http://schemas.microsoft.com/office/drawing/2014/main" id="{BA1AC061-E5E2-6143-93A5-AE5FFCBA54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6298446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6" name="Picture 22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7625729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27" name="Picture 226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6298446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3" name="Title 1">
              <a:extLst>
                <a:ext uri="{FF2B5EF4-FFF2-40B4-BE49-F238E27FC236}">
                  <a16:creationId xmlns:a16="http://schemas.microsoft.com/office/drawing/2014/main" id="{89CFC252-D8A1-A742-B22D-A123BF199D89}"/>
                </a:ext>
              </a:extLst>
            </p:cNvPr>
            <p:cNvSpPr txBox="1">
              <a:spLocks/>
            </p:cNvSpPr>
            <p:nvPr/>
          </p:nvSpPr>
          <p:spPr>
            <a:xfrm>
              <a:off x="-2560" y="6032408"/>
              <a:ext cx="1800000" cy="252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SG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2L</a:t>
              </a:r>
            </a:p>
          </p:txBody>
        </p:sp>
        <p:grpSp>
          <p:nvGrpSpPr>
            <p:cNvPr id="184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20132" y="6757152"/>
              <a:ext cx="686824" cy="356312"/>
              <a:chOff x="122904" y="1333529"/>
              <a:chExt cx="686824" cy="356312"/>
            </a:xfrm>
          </p:grpSpPr>
          <p:sp>
            <p:nvSpPr>
              <p:cNvPr id="217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18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5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18852" y="7909499"/>
              <a:ext cx="686824" cy="356312"/>
              <a:chOff x="122904" y="1333529"/>
              <a:chExt cx="686824" cy="356312"/>
            </a:xfrm>
          </p:grpSpPr>
          <p:sp>
            <p:nvSpPr>
              <p:cNvPr id="213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14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6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6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5740" y="6942599"/>
              <a:ext cx="752136" cy="356312"/>
              <a:chOff x="57592" y="1333529"/>
              <a:chExt cx="752136" cy="356312"/>
            </a:xfrm>
          </p:grpSpPr>
          <p:sp>
            <p:nvSpPr>
              <p:cNvPr id="209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10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2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7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4460" y="8311715"/>
              <a:ext cx="752136" cy="356312"/>
              <a:chOff x="57592" y="1333529"/>
              <a:chExt cx="752136" cy="356312"/>
            </a:xfrm>
          </p:grpSpPr>
          <p:sp>
            <p:nvSpPr>
              <p:cNvPr id="205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6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8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8770" y="6304331"/>
              <a:ext cx="5613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7490" y="7624699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4674" y="6304331"/>
              <a:ext cx="696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3394" y="7624699"/>
              <a:ext cx="5822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5758" y="6303051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4478" y="7623419"/>
              <a:ext cx="4267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4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90856" y="8066290"/>
              <a:ext cx="686824" cy="356312"/>
              <a:chOff x="122904" y="1333529"/>
              <a:chExt cx="686824" cy="356312"/>
            </a:xfrm>
          </p:grpSpPr>
          <p:sp>
            <p:nvSpPr>
              <p:cNvPr id="201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2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5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89576" y="6998981"/>
              <a:ext cx="686824" cy="348628"/>
              <a:chOff x="122904" y="1333529"/>
              <a:chExt cx="686824" cy="348628"/>
            </a:xfrm>
          </p:grpSpPr>
          <p:sp>
            <p:nvSpPr>
              <p:cNvPr id="197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98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62936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0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35936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6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3027304" y="7097007"/>
              <a:ext cx="916871" cy="8197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228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3027304" y="8445597"/>
              <a:ext cx="916871" cy="8197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229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5125238" y="7110974"/>
              <a:ext cx="916871" cy="8197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</p:spTree>
    <p:extLst>
      <p:ext uri="{BB962C8B-B14F-4D97-AF65-F5344CB8AC3E}">
        <p14:creationId xmlns:p14="http://schemas.microsoft.com/office/powerpoint/2010/main" val="2008499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957</TotalTime>
  <Words>99</Words>
  <Application>Microsoft Office PowerPoint</Application>
  <PresentationFormat>A4 Paper (210x297 mm)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Z9</dc:creator>
  <cp:lastModifiedBy>Windows User</cp:lastModifiedBy>
  <cp:revision>106</cp:revision>
  <dcterms:created xsi:type="dcterms:W3CDTF">2020-10-20T14:20:43Z</dcterms:created>
  <dcterms:modified xsi:type="dcterms:W3CDTF">2021-08-19T07:02:26Z</dcterms:modified>
</cp:coreProperties>
</file>